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2" r:id="rId5"/>
    <p:sldId id="257" r:id="rId6"/>
    <p:sldId id="264" r:id="rId7"/>
    <p:sldId id="258" r:id="rId8"/>
    <p:sldId id="259" r:id="rId9"/>
    <p:sldId id="260" r:id="rId10"/>
    <p:sldId id="261" r:id="rId11"/>
    <p:sldId id="263" r:id="rId12"/>
    <p:sldId id="265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5FBC-973D-4507-9C5C-9836924D83C9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643-AEC4-43AF-B2CA-8FE6AE09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5FBC-973D-4507-9C5C-9836924D83C9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643-AEC4-43AF-B2CA-8FE6AE09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5FBC-973D-4507-9C5C-9836924D83C9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643-AEC4-43AF-B2CA-8FE6AE09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5FBC-973D-4507-9C5C-9836924D83C9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643-AEC4-43AF-B2CA-8FE6AE09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5FBC-973D-4507-9C5C-9836924D83C9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643-AEC4-43AF-B2CA-8FE6AE09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5FBC-973D-4507-9C5C-9836924D83C9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643-AEC4-43AF-B2CA-8FE6AE09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5FBC-973D-4507-9C5C-9836924D83C9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643-AEC4-43AF-B2CA-8FE6AE09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5FBC-973D-4507-9C5C-9836924D83C9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643-AEC4-43AF-B2CA-8FE6AE09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5FBC-973D-4507-9C5C-9836924D83C9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643-AEC4-43AF-B2CA-8FE6AE09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5FBC-973D-4507-9C5C-9836924D83C9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643-AEC4-43AF-B2CA-8FE6AE09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5FBC-973D-4507-9C5C-9836924D83C9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643-AEC4-43AF-B2CA-8FE6AE09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A5FBC-973D-4507-9C5C-9836924D83C9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8643-AEC4-43AF-B2CA-8FE6AE09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Реформация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011354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«Чья страна того и вера»</a:t>
            </a:r>
            <a:br>
              <a:rPr lang="ru-RU" sz="6600" b="1" dirty="0" smtClean="0"/>
            </a:br>
            <a:r>
              <a:rPr lang="ru-RU" sz="6600" b="1" dirty="0" smtClean="0"/>
              <a:t>1529г. - 1555г. </a:t>
            </a:r>
            <a:br>
              <a:rPr lang="ru-RU" sz="6600" b="1" dirty="0" smtClean="0"/>
            </a:br>
            <a:endParaRPr lang="ru-RU" sz="6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2500306"/>
            <a:ext cx="4040188" cy="639762"/>
          </a:xfrm>
        </p:spPr>
        <p:txBody>
          <a:bodyPr>
            <a:noAutofit/>
          </a:bodyPr>
          <a:lstStyle/>
          <a:p>
            <a:r>
              <a:rPr lang="ru-RU" sz="6600" b="0" dirty="0" smtClean="0"/>
              <a:t>католики</a:t>
            </a:r>
            <a:endParaRPr lang="ru-RU" sz="6600" b="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3428999"/>
            <a:ext cx="4040188" cy="2697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Карл  </a:t>
            </a:r>
            <a:r>
              <a:rPr lang="en-US" sz="5400" dirty="0" smtClean="0"/>
              <a:t>V</a:t>
            </a:r>
            <a:endParaRPr lang="ru-RU" sz="5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143372" y="2357430"/>
            <a:ext cx="4786345" cy="817577"/>
          </a:xfrm>
        </p:spPr>
        <p:txBody>
          <a:bodyPr>
            <a:noAutofit/>
          </a:bodyPr>
          <a:lstStyle/>
          <a:p>
            <a:r>
              <a:rPr lang="ru-RU" sz="6600" b="0" dirty="0" smtClean="0"/>
              <a:t>протестанты</a:t>
            </a:r>
            <a:endParaRPr lang="ru-RU" sz="6600" b="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00562" y="3286124"/>
            <a:ext cx="4041775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германские князья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ru-RU" dirty="0" smtClean="0"/>
              <a:t>Жан Кальвин «Женевский папа»</a:t>
            </a:r>
            <a:endParaRPr lang="ru-RU" dirty="0"/>
          </a:p>
        </p:txBody>
      </p:sp>
      <p:pic>
        <p:nvPicPr>
          <p:cNvPr id="9" name="Содержимое 8" descr="96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2" y="1114512"/>
            <a:ext cx="5429289" cy="5645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Кальвинистская церковь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§ 12 стр.108 – основы кальвинистской церкви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Кальвинистская церковь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Судьба человека предопределена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Долг человека – быть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труженником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Признание обрядов крещения и причастия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Самоуправление церковной общины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Проповедники вместо священников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Жестокие наказания отступников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Контрреформация</a:t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5040560" cy="792087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/>
              <a:t>Общество </a:t>
            </a:r>
            <a:r>
              <a:rPr lang="ru-RU" sz="4400" b="0" dirty="0" smtClean="0"/>
              <a:t>И</a:t>
            </a:r>
            <a:r>
              <a:rPr lang="ru-RU" sz="4400" b="0" dirty="0" smtClean="0"/>
              <a:t>исуса</a:t>
            </a:r>
          </a:p>
          <a:p>
            <a:pPr algn="ctr"/>
            <a:r>
              <a:rPr lang="ru-RU" sz="4400" b="0" dirty="0" smtClean="0"/>
              <a:t>1540г.</a:t>
            </a:r>
            <a:endParaRPr lang="ru-RU" sz="4400" b="0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4736061" cy="403157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4876" y="692697"/>
            <a:ext cx="4429124" cy="792088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/>
              <a:t>Игнатий Лойола</a:t>
            </a:r>
            <a:endParaRPr lang="ru-RU" sz="4000" b="0" dirty="0"/>
          </a:p>
        </p:txBody>
      </p:sp>
      <p:pic>
        <p:nvPicPr>
          <p:cNvPr id="8" name="Содержимое 7" descr="Ignacy_Lojol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700808"/>
            <a:ext cx="3024336" cy="4959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Реформация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Движение за переустройство церкви</a:t>
            </a:r>
          </a:p>
          <a:p>
            <a:r>
              <a:rPr lang="ru-RU" sz="4800" dirty="0" smtClean="0"/>
              <a:t>Революция в сфере сознания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Причины Реформации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7260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Обмирщение сознания</a:t>
            </a:r>
          </a:p>
          <a:p>
            <a:r>
              <a:rPr lang="ru-RU" sz="4000" dirty="0" smtClean="0"/>
              <a:t>Разочарование в церкви</a:t>
            </a:r>
          </a:p>
          <a:p>
            <a:r>
              <a:rPr lang="ru-RU" sz="4000" dirty="0" smtClean="0"/>
              <a:t>Вмешательство церкви в дела князей</a:t>
            </a:r>
          </a:p>
          <a:p>
            <a:r>
              <a:rPr lang="ru-RU" sz="4000" dirty="0" smtClean="0"/>
              <a:t>Невежество и безграмотность духовенства</a:t>
            </a:r>
          </a:p>
          <a:p>
            <a:r>
              <a:rPr lang="ru-RU" sz="4000" dirty="0" smtClean="0"/>
              <a:t>Стремление церкви к увеличению богатства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Мартин Лютер</a:t>
            </a:r>
            <a:endParaRPr lang="ru-RU" sz="6600" dirty="0"/>
          </a:p>
        </p:txBody>
      </p:sp>
      <p:pic>
        <p:nvPicPr>
          <p:cNvPr id="7" name="Содержимое 6" descr="reformationda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196752"/>
            <a:ext cx="5436096" cy="5115884"/>
          </a:xfrm>
        </p:spPr>
      </p:pic>
      <p:pic>
        <p:nvPicPr>
          <p:cNvPr id="9" name="Содержимое 8" descr="Martin-Luth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28060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этом я стою. И не могу иначе.</a:t>
            </a:r>
            <a:endParaRPr lang="ru-RU" dirty="0"/>
          </a:p>
        </p:txBody>
      </p:sp>
      <p:pic>
        <p:nvPicPr>
          <p:cNvPr id="4" name="Содержимое 3" descr="diet-of-worms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887" y="1729132"/>
            <a:ext cx="8787404" cy="4557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«Спасение верой»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800" dirty="0" smtClean="0"/>
              <a:t>Человек спасается только верой</a:t>
            </a:r>
          </a:p>
          <a:p>
            <a:r>
              <a:rPr lang="ru-RU" sz="4800" dirty="0" smtClean="0"/>
              <a:t>Вера не зависит от заслуг человека</a:t>
            </a:r>
          </a:p>
          <a:p>
            <a:r>
              <a:rPr lang="ru-RU" sz="4800" dirty="0" smtClean="0"/>
              <a:t>Для спасения души не нужны посредники </a:t>
            </a:r>
          </a:p>
          <a:p>
            <a:pPr>
              <a:buNone/>
            </a:pP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358114" cy="1142984"/>
          </a:xfrm>
        </p:spPr>
        <p:txBody>
          <a:bodyPr/>
          <a:lstStyle/>
          <a:p>
            <a:r>
              <a:rPr lang="ru-RU" dirty="0" smtClean="0"/>
              <a:t>Лютеранская церковь</a:t>
            </a:r>
            <a:endParaRPr lang="ru-RU" dirty="0"/>
          </a:p>
        </p:txBody>
      </p:sp>
      <p:pic>
        <p:nvPicPr>
          <p:cNvPr id="4" name="Содержимое 3" descr="Luteran_Peterbu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1" y="1132284"/>
            <a:ext cx="7286678" cy="5461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ru-RU" dirty="0" smtClean="0"/>
              <a:t>Лютеранская церковь</a:t>
            </a:r>
            <a:endParaRPr lang="ru-RU" dirty="0"/>
          </a:p>
        </p:txBody>
      </p:sp>
      <p:pic>
        <p:nvPicPr>
          <p:cNvPr id="4" name="Содержимое 3" descr="DSC00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5" y="1023520"/>
            <a:ext cx="7572430" cy="56793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 smtClean="0"/>
              <a:t>Лютеранская церковь</a:t>
            </a:r>
            <a:endParaRPr lang="ru-RU" dirty="0"/>
          </a:p>
        </p:txBody>
      </p:sp>
      <p:pic>
        <p:nvPicPr>
          <p:cNvPr id="4" name="Содержимое 3" descr="DSC_0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65762"/>
            <a:ext cx="8715436" cy="5794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121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Реформация</vt:lpstr>
      <vt:lpstr>Реформация</vt:lpstr>
      <vt:lpstr>Причины Реформации</vt:lpstr>
      <vt:lpstr>Мартин Лютер</vt:lpstr>
      <vt:lpstr>На этом я стою. И не могу иначе.</vt:lpstr>
      <vt:lpstr>«Спасение верой»</vt:lpstr>
      <vt:lpstr>Лютеранская церковь</vt:lpstr>
      <vt:lpstr>Лютеранская церковь</vt:lpstr>
      <vt:lpstr>Лютеранская церковь</vt:lpstr>
      <vt:lpstr> «Чья страна того и вера» 1529г. - 1555г.  </vt:lpstr>
      <vt:lpstr>Жан Кальвин «Женевский папа»</vt:lpstr>
      <vt:lpstr>Кальвинистская церковь</vt:lpstr>
      <vt:lpstr>Кальвинистская церковь</vt:lpstr>
      <vt:lpstr>Контрреформация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Bondarenko_N_N</cp:lastModifiedBy>
  <cp:revision>17</cp:revision>
  <dcterms:created xsi:type="dcterms:W3CDTF">2014-09-24T15:24:46Z</dcterms:created>
  <dcterms:modified xsi:type="dcterms:W3CDTF">2015-09-29T10:18:04Z</dcterms:modified>
</cp:coreProperties>
</file>