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68" r:id="rId3"/>
    <p:sldId id="269" r:id="rId4"/>
    <p:sldId id="258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66DD-9871-46B2-9B0F-3959D64332B7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14FAC-4B81-417A-8F08-655EF3D0F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3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14FAC-4B81-417A-8F08-655EF3D0F3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197989-BAF0-45E0-BA81-B763C362B891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009BFE-9FBF-4388-8BF8-0FED5FFE6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     Жизнь и проблемы                           подростков.</a:t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4365104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Презентацию выполнил учитель английского языка </a:t>
            </a:r>
            <a:r>
              <a:rPr lang="ru-RU" dirty="0" err="1" smtClean="0"/>
              <a:t>Манюк</a:t>
            </a:r>
            <a:r>
              <a:rPr lang="ru-RU" dirty="0" smtClean="0"/>
              <a:t> А.Н.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ens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643058"/>
            <a:ext cx="5072066" cy="442914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71588"/>
            <a:ext cx="9144000" cy="5286412"/>
          </a:xfrm>
        </p:spPr>
        <p:txBody>
          <a:bodyPr/>
          <a:lstStyle/>
          <a:p>
            <a:pPr marL="566928" indent="-457200"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problems of communication with classmates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Font typeface="Wingdings 3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problems with teachers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Font typeface="Wingdings 3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problems with parents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problem of shortage of free time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Font typeface="Wingdings 3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unhappy love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Font typeface="Wingdings 3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depressions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Font typeface="Wingdings 3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smoke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alcohol</a:t>
            </a:r>
            <a:endParaRPr lang="ru-RU" sz="2400" dirty="0" smtClean="0">
              <a:latin typeface="Comic Sans MS" pitchFamily="66" charset="0"/>
            </a:endParaRPr>
          </a:p>
          <a:p>
            <a:pPr marL="566928" indent="-457200"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drugs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Informal Roman" pitchFamily="66" charset="0"/>
              </a:rPr>
              <a:t>Social Survey </a:t>
            </a:r>
            <a:endParaRPr lang="ru-RU" sz="8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89816"/>
            <a:ext cx="799288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273050" lvl="0" indent="-273050" algn="just" fontAlgn="base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лексические   навыки говорения.</a:t>
            </a:r>
          </a:p>
          <a:p>
            <a:pPr marL="273050" lvl="0" indent="-273050" algn="just" fontAlgn="base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Практиковать </a:t>
            </a: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в 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аудировании</a:t>
            </a: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lvl="0" indent="-273050" algn="just" fontAlgn="base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   интерпретировать статические таблицы и средства графической наглядности.</a:t>
            </a:r>
          </a:p>
          <a:p>
            <a:pPr marL="273050" lvl="0" indent="-273050" algn="just" fontAlgn="base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Метод: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</a:t>
            </a:r>
          </a:p>
          <a:p>
            <a:pPr marL="273050" lvl="0" indent="-273050" algn="just" fontAlgn="base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sz="2800" i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81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556" y="1065902"/>
            <a:ext cx="55446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rebellion 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бунтарский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reject-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отвергать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Violen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се-насилие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Addiction-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зависимость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arrest-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арестовать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Harm-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вред, ущерб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View-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взгляд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Age limits-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возр.ограничение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allow-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разрешать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forbid-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запрещать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let-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позволить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permit-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разрешать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complain-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жаловаться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82" y="404664"/>
            <a:ext cx="41703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9193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43872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Problems Of Teenagers In Russia And English-speaking Countries.</a:t>
            </a:r>
            <a:endParaRPr lang="ru-RU" b="0" i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9393" y="324433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ownloads\по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7380312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1628800"/>
            <a:ext cx="5715040" cy="487203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i="1" dirty="0" smtClean="0">
                <a:latin typeface="Verdana" pitchFamily="34" charset="0"/>
              </a:rPr>
              <a:t/>
            </a:r>
            <a:br>
              <a:rPr lang="en-US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There are many people but you feel alone.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You want to do what you want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But your parents say when to come home.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You want to be a grown-up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But on the other hand you miss your childhood.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You are allowed to do so many new things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But there is the fear of decisions and responsibility.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You laugh, you cry, you keep quiet, you want to sing.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Sometimes you can’t explain what you feel. </a:t>
            </a:r>
          </a:p>
          <a:p>
            <a:pPr algn="ctr">
              <a:buNone/>
            </a:pPr>
            <a:r>
              <a:rPr lang="en-US" sz="3200" i="1" dirty="0" smtClean="0">
                <a:latin typeface="Verdana" pitchFamily="34" charset="0"/>
              </a:rPr>
              <a:t>   Those are problems of TEENAGES’ LIFE.</a:t>
            </a:r>
            <a:br>
              <a:rPr lang="en-US" sz="3200" i="1" dirty="0" smtClean="0">
                <a:latin typeface="Verdana" pitchFamily="34" charset="0"/>
              </a:rPr>
            </a:br>
            <a:r>
              <a:rPr lang="en-US" sz="3200" i="1" dirty="0" smtClean="0">
                <a:latin typeface="Verdana" pitchFamily="34" charset="0"/>
              </a:rPr>
              <a:t>Sometimes it’s really great but it also can be as hard as a knife.</a:t>
            </a:r>
            <a:endParaRPr lang="ru-RU" sz="3200" i="1" dirty="0" smtClean="0"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0"/>
            <a:ext cx="66431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Teenagers’ life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ownloads\п.jpe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268760"/>
            <a:ext cx="3563888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22"/>
            <a:ext cx="39004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teenager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a boy or a girl in his or her teens or up to 21 or 22 years of age.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389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Is a Teenager?</a:t>
            </a:r>
            <a:endParaRPr lang="ru-RU" sz="5400" b="1" cap="none" spc="0" dirty="0">
              <a:ln w="24500" cmpd="dbl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дрей\Downloads\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70325"/>
            <a:ext cx="4896544" cy="54287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rticle-0-00B7FC0B00000578-653_233x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0"/>
            <a:ext cx="5857884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Teens age is the most beautiful period of life as young people usually experience their first great love and they have many friends. And they are sure they will have a long and happy life. But at the same time it is the most difficult period, as teenagers have many 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problems </a:t>
            </a:r>
            <a:r>
              <a:rPr lang="en-US" dirty="0" smtClean="0">
                <a:latin typeface="Comic Sans MS" pitchFamily="66" charset="0"/>
              </a:rPr>
              <a:t>and it makes a process of becoming a teenager very difficult. Nowadays, it's not very easy to adapt to hardships as quickly as they happen. Teen years can be very stressful.</a:t>
            </a:r>
            <a:r>
              <a:rPr lang="en-US" b="1" dirty="0" smtClean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34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Widespread Problems</a:t>
            </a:r>
            <a:endParaRPr lang="ru-RU" sz="5400" b="1" cap="none" spc="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72816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School problems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000100" y="436108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Emotional problems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257174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Health problems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Family problems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191683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Teen depression 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579314" flipV="1">
            <a:off x="5116005" y="4508945"/>
            <a:ext cx="146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Personal </a:t>
            </a:r>
          </a:p>
          <a:p>
            <a:r>
              <a:rPr lang="en-US" dirty="0" smtClean="0">
                <a:latin typeface="Comic Sans MS" pitchFamily="66" charset="0"/>
              </a:rPr>
              <a:t>problems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569444" flipV="1">
            <a:off x="6000760" y="17008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aggression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678" y="37170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obesity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" name="Рисунок 22" descr="x_8186ded4.jpg"/>
          <p:cNvPicPr>
            <a:picLocks noChangeAspect="1"/>
          </p:cNvPicPr>
          <p:nvPr/>
        </p:nvPicPr>
        <p:blipFill>
          <a:blip r:embed="rId2" cstate="print"/>
          <a:srcRect l="6412" t="6250" r="6413" b="21875"/>
          <a:stretch>
            <a:fillRect/>
          </a:stretch>
        </p:blipFill>
        <p:spPr>
          <a:xfrm>
            <a:off x="899592" y="5328241"/>
            <a:ext cx="1928826" cy="152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Teenlookinginmirror.jpg"/>
          <p:cNvPicPr>
            <a:picLocks noChangeAspect="1"/>
          </p:cNvPicPr>
          <p:nvPr/>
        </p:nvPicPr>
        <p:blipFill>
          <a:blip r:embed="rId3" cstate="print"/>
          <a:srcRect t="500"/>
          <a:stretch>
            <a:fillRect/>
          </a:stretch>
        </p:blipFill>
        <p:spPr>
          <a:xfrm>
            <a:off x="7729538" y="4293096"/>
            <a:ext cx="1414462" cy="2151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Stock_Teen_Suicide.jpg"/>
          <p:cNvPicPr>
            <a:picLocks noChangeAspect="1"/>
          </p:cNvPicPr>
          <p:nvPr/>
        </p:nvPicPr>
        <p:blipFill>
          <a:blip r:embed="rId4" cstate="print"/>
          <a:srcRect t="14912" r="25560"/>
          <a:stretch>
            <a:fillRect/>
          </a:stretch>
        </p:blipFill>
        <p:spPr>
          <a:xfrm>
            <a:off x="5724128" y="5286364"/>
            <a:ext cx="197399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323528" y="1285860"/>
            <a:ext cx="676572" cy="1135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051720" y="1412776"/>
            <a:ext cx="936104" cy="4302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785918" y="192880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108183" y="2535231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821901" y="189308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724128" y="764704"/>
            <a:ext cx="720080" cy="5022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893603" y="196452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524328" y="908720"/>
            <a:ext cx="932114" cy="3295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Андрей\Downloads\11(2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4437112"/>
            <a:ext cx="1296144" cy="2082380"/>
          </a:xfrm>
          <a:prstGeom prst="rect">
            <a:avLst/>
          </a:prstGeom>
          <a:noFill/>
        </p:spPr>
      </p:pic>
      <p:pic>
        <p:nvPicPr>
          <p:cNvPr id="5123" name="Picture 3" descr="C:\Users\Андрей\Downloads\1a-depress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492896"/>
            <a:ext cx="1728192" cy="1149014"/>
          </a:xfrm>
          <a:prstGeom prst="rect">
            <a:avLst/>
          </a:prstGeom>
          <a:noFill/>
        </p:spPr>
      </p:pic>
      <p:pic>
        <p:nvPicPr>
          <p:cNvPr id="5124" name="Picture 4" descr="C:\Users\Андрей\Downloads\teenager-aggression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12160" y="2348880"/>
            <a:ext cx="2016225" cy="1343116"/>
          </a:xfrm>
          <a:prstGeom prst="rect">
            <a:avLst/>
          </a:prstGeom>
          <a:noFill/>
        </p:spPr>
      </p:pic>
      <p:pic>
        <p:nvPicPr>
          <p:cNvPr id="5125" name="Picture 5" descr="C:\Users\Андрей\Downloads\a2c15ba9661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0" y="2852936"/>
            <a:ext cx="1763685" cy="10801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6809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Dangerous Problems</a:t>
            </a:r>
            <a:endParaRPr lang="ru-RU" sz="5400" b="1" cap="none" spc="0" dirty="0">
              <a:ln w="24500" cmpd="dbl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1311331" flipV="1">
            <a:off x="20925" y="4094008"/>
            <a:ext cx="14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alcoholism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29969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Teen suicide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126876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Smoking tobacco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443492">
            <a:off x="6649166" y="3849763"/>
            <a:ext cx="207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Taking drugs</a:t>
            </a:r>
            <a:endParaRPr lang="ru-RU" dirty="0"/>
          </a:p>
        </p:txBody>
      </p:sp>
      <p:pic>
        <p:nvPicPr>
          <p:cNvPr id="13" name="Рисунок 12" descr="youth_drinking_wideweb__470x314,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3347864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Cart_Cu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89040"/>
            <a:ext cx="336613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a7dbaa9ed4d94164509926b6924d9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4566" y="4509120"/>
            <a:ext cx="2039434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683568" y="836712"/>
            <a:ext cx="612576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178827" y="167876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6016" y="260648"/>
            <a:ext cx="360040" cy="3590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28184" y="404664"/>
            <a:ext cx="1656184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Андрей\Downloads\под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331236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1149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269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Жизнь и проблемы                           подростков. </vt:lpstr>
      <vt:lpstr>Презентация PowerPoint</vt:lpstr>
      <vt:lpstr>Презентация PowerPoint</vt:lpstr>
      <vt:lpstr>Problems Of Teenagers In Russia And English-speaking Countries.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Манюк Алла Николаевна</cp:lastModifiedBy>
  <cp:revision>21</cp:revision>
  <dcterms:created xsi:type="dcterms:W3CDTF">2013-02-15T14:21:41Z</dcterms:created>
  <dcterms:modified xsi:type="dcterms:W3CDTF">2013-06-03T09:14:56Z</dcterms:modified>
</cp:coreProperties>
</file>